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1761-0ECE-4BF5-A529-ED4DD71F3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2ECB5-DC80-4681-B38B-E651775A6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8032-7611-401E-B96E-1F346AAC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88135-91F1-4979-BDA9-BBE28D83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7DFAD-2B0C-4BC9-B9CF-C6A10054C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8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52A48-A565-42EE-ABA9-D397DE6C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C7CB0-5F8B-4A8E-AD65-942C0EBEC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0F5E2-0396-4C52-A3E4-6E0DB22C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E3A06-E6CE-4138-BBE7-35CE3DADB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F5FA8-1C12-4F0C-898C-203F017B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66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81D5E3-91E8-4E60-897B-651ACA538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97E486-A8D3-4BFE-8B6E-E01322176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14A79-D00A-4ADF-8648-DDAD668CE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DD3CF-36B5-4005-8BD8-49953FCA9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EF348-CF2E-4EEE-B086-D40B2BF8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06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FAD3-7970-4911-AB56-12A62CA19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E5B83-6CC2-459E-8599-45BE55AAE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F28E6-9663-426A-8F07-F5B6437E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D0D53-46B9-47AF-9A77-638F6E267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D3535-FE5E-43B1-BB0D-CB150D54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57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38562-9BED-4C74-94FA-8E92FDC57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41EA9-E398-44C1-9AFF-C4DE79AB7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F4704-B942-43D9-8398-271BD42C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DC207-5DB4-4813-894E-38A2E54E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70955-79A5-425F-AC9C-A8A21E21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2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BB5CB-0EBF-4164-9067-6E6AA1CB5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47E50-5273-472E-84E4-475CA714E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5EE52-8178-4CD6-BF44-58A1DC16D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FABE3-C675-4648-8FDD-3B4603BC5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893A6-473C-476C-AAC9-17D23705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C341A-C2EF-467E-B0E1-C600DFB37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9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05DCB-F862-4312-94A6-A7AC428C4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93B3C-9033-4FB0-A3D3-4EDEED56A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7DF71-80A4-48A1-A609-0CC9A693F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2C69E-CD71-418B-AFD7-B789EA388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0B229-3564-4476-B0BC-A7A0289F2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8682A4-F27D-4424-AC41-F367E562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92EF1-3CF9-496A-9B10-0F39A104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B515C4-5AB9-44BA-A382-C27251450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26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13DB-20F7-4119-8EB7-4B3DFD3FA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2C7C4-5285-409D-9468-32A998FB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54812-A833-4C52-AE0A-E088B36E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29BBC-FF79-43AF-8796-B3038CF6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13FDBD-7C95-48D7-BF15-E725FC43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4963B3-C9C0-4DF6-A502-45A220D3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95510-9371-4068-9DA6-D54940251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39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CBF40-98DC-456A-BCA4-C445A9F62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60AAC-8687-4E41-9119-4A488A58D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ABDFC-FDFE-4047-8DE9-36E7E08A6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77D92-DFBC-44C6-BB69-6FE69D0C5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3D87F-E8F8-4A48-B05F-99F9331B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F9D2C-B68C-4353-90FC-CB14E69C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9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6680-6AD0-4D95-B5A5-9C90B0CF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2B806-1FC4-4F90-9DFA-295CF3818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BEB0B-8C4F-4164-9F69-0AA6569A6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E64EB-6430-4D43-9819-BFB3D7A4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B954F-9BEE-4894-9088-02E2E914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E3235-D8A2-41B6-9AB3-D6565F7A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8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8BEDD9-20BA-43FC-A17C-1859F0DE4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1D6C8-524F-4DEA-86E3-EA855C08C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CC1E3-3AF4-45F2-BE25-7C591DA63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C700-07F1-4BA1-B57A-C8AB4067682E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AF306-0128-44FB-85A4-FEFD1FD315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74D03-8464-42B5-A7AF-38A4D7100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94B51-2154-4CB9-9309-6E7589B107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477752-ACCA-41C1-9B1D-D0CED1F9C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17414A-ED42-454F-A3A2-47E1EB96A4C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3954" y="87923"/>
            <a:ext cx="11844997" cy="668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2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1032A50-F507-445A-943B-B01C26177ED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75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E318FFF-EEA4-46E1-8A34-46DF9896A280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419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BF9401F-6F6B-4235-B91C-BAF9CD0D53E5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7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4E479D4-1962-4725-91A9-5BA32B158B3C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0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A5EF934-C2CA-4EDE-92AE-F2FD7E218A4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942" y="643466"/>
            <a:ext cx="9904116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76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3F94A69-CCDE-4D8E-9FC7-E65E185BC2C8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t="19"/>
          <a:stretch/>
        </p:blipFill>
        <p:spPr>
          <a:xfrm>
            <a:off x="280240" y="428985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5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6972AE-C923-42E2-BE6C-E7CC6B3A8CAA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66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44FA329F-E8E1-0950-E715-E5ACD4A6C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710" y="2459037"/>
            <a:ext cx="8131740" cy="193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62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Harvey</dc:creator>
  <cp:lastModifiedBy>Achmann Ulrike</cp:lastModifiedBy>
  <cp:revision>3</cp:revision>
  <dcterms:created xsi:type="dcterms:W3CDTF">2021-03-04T13:02:48Z</dcterms:created>
  <dcterms:modified xsi:type="dcterms:W3CDTF">2022-10-14T09:47:37Z</dcterms:modified>
</cp:coreProperties>
</file>