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4"/>
  </p:sldMasterIdLst>
  <p:sldIdLst>
    <p:sldId id="257" r:id="rId5"/>
    <p:sldId id="259" r:id="rId6"/>
    <p:sldId id="262" r:id="rId7"/>
    <p:sldId id="258" r:id="rId8"/>
    <p:sldId id="260" r:id="rId9"/>
    <p:sldId id="261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EAD129C-B776-46C1-A54F-13CE24E9480C}">
          <p14:sldIdLst>
            <p14:sldId id="257"/>
            <p14:sldId id="259"/>
            <p14:sldId id="262"/>
            <p14:sldId id="258"/>
            <p14:sldId id="260"/>
            <p14:sldId id="261"/>
            <p14:sldId id="263"/>
            <p14:sldId id="264"/>
            <p14:sldId id="265"/>
          </p14:sldIdLst>
        </p14:section>
        <p14:section name="Untitled Section" id="{BAFF6247-21ED-4C97-9F6B-27755E563F7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sz="8000" dirty="0"/>
              <a:t>The many faces of depression</a:t>
            </a:r>
          </a:p>
        </p:txBody>
      </p:sp>
      <p:pic>
        <p:nvPicPr>
          <p:cNvPr id="5" name="Picture 4" descr="A picture containing building, sitting, bench, side&#10;&#10;Description automatically generated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C68BBC9-3F65-4C5D-A77F-C1B737336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86383"/>
            <a:ext cx="4161183" cy="2093975"/>
          </a:xfrm>
        </p:spPr>
        <p:txBody>
          <a:bodyPr/>
          <a:lstStyle/>
          <a:p>
            <a:r>
              <a:rPr lang="en-GB" dirty="0"/>
              <a:t>Marilyn Monroe </a:t>
            </a:r>
            <a:r>
              <a:rPr lang="en-GB" sz="3000" i="1" dirty="0"/>
              <a:t>actress, singer</a:t>
            </a:r>
            <a:br>
              <a:rPr lang="en-GB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EF9648-48FD-4CC9-AE06-34B1A1FBC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8" r="-1" b="31757"/>
          <a:stretch/>
        </p:blipFill>
        <p:spPr>
          <a:xfrm>
            <a:off x="5458984" y="812799"/>
            <a:ext cx="5928344" cy="5294757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6B5C849-0B3A-4B22-9617-CBD13B711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1" y="3043050"/>
            <a:ext cx="3856232" cy="3064505"/>
          </a:xfrm>
        </p:spPr>
        <p:txBody>
          <a:bodyPr/>
          <a:lstStyle/>
          <a:p>
            <a:r>
              <a:rPr lang="en-GB" dirty="0"/>
              <a:t>Died on the 4</a:t>
            </a:r>
            <a:r>
              <a:rPr lang="en-GB" baseline="30000" dirty="0"/>
              <a:t>th</a:t>
            </a:r>
            <a:r>
              <a:rPr lang="en-GB" dirty="0"/>
              <a:t> August 1962 by suicide at age 36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4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21035A-D5E2-4C8D-B1C5-09D38F8AA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0" b="29276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6CD0E1CD-8926-4616-9B91-DDA930DA8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5024445"/>
            <a:ext cx="10113645" cy="743682"/>
          </a:xfrm>
        </p:spPr>
        <p:txBody>
          <a:bodyPr/>
          <a:lstStyle/>
          <a:p>
            <a:r>
              <a:rPr lang="en-US" dirty="0"/>
              <a:t>Whitney Houston</a:t>
            </a:r>
            <a:br>
              <a:rPr lang="en-US" dirty="0"/>
            </a:br>
            <a:r>
              <a:rPr lang="en-US" i="1" dirty="0"/>
              <a:t>singer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1446B54-E14A-4E76-B9FF-C18C2DBAF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996354"/>
            <a:ext cx="10113264" cy="609600"/>
          </a:xfrm>
        </p:spPr>
        <p:txBody>
          <a:bodyPr/>
          <a:lstStyle/>
          <a:p>
            <a:r>
              <a:rPr lang="en-GB" dirty="0"/>
              <a:t>Died on the 11th February 2012 by suicide at age 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en-US" dirty="0"/>
              <a:t>Amy </a:t>
            </a:r>
            <a:r>
              <a:rPr lang="en-US" dirty="0" err="1"/>
              <a:t>Whinehouse</a:t>
            </a:r>
            <a:r>
              <a:rPr lang="en-US" dirty="0"/>
              <a:t> </a:t>
            </a:r>
            <a:r>
              <a:rPr lang="en-US" sz="3000" i="1" dirty="0"/>
              <a:t>singer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4E3DD-6D2A-4A89-89F1-1689B09CD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1" r="-3" b="17668"/>
          <a:stretch/>
        </p:blipFill>
        <p:spPr>
          <a:xfrm>
            <a:off x="5458984" y="812799"/>
            <a:ext cx="5928344" cy="5294757"/>
          </a:xfrm>
          <a:prstGeom prst="rect">
            <a:avLst/>
          </a:prstGeom>
          <a:noFill/>
        </p:spPr>
      </p:pic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0785A12F-46FE-47E5-8E9A-1FCAB85ED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r>
              <a:rPr lang="en-GB" dirty="0"/>
              <a:t>Died on the 23rd July 2011 by suicide at age 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5A0CB1-2650-4D52-97CE-9DC3177907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9799" b="40132"/>
          <a:stretch/>
        </p:blipFill>
        <p:spPr>
          <a:xfrm>
            <a:off x="0" y="0"/>
            <a:ext cx="12191985" cy="4578340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F6BA0C3A-3EEB-4AFD-9501-34B2BCCA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5000116"/>
            <a:ext cx="10113645" cy="743682"/>
          </a:xfrm>
        </p:spPr>
        <p:txBody>
          <a:bodyPr/>
          <a:lstStyle/>
          <a:p>
            <a:br>
              <a:rPr lang="en-GB" dirty="0"/>
            </a:br>
            <a:br>
              <a:rPr lang="en-GB" dirty="0"/>
            </a:br>
            <a:r>
              <a:rPr lang="en-GB" dirty="0"/>
              <a:t>Anthony Bourdain </a:t>
            </a:r>
            <a:br>
              <a:rPr lang="en-GB" dirty="0"/>
            </a:br>
            <a:r>
              <a:rPr lang="en-GB" sz="3000" i="1" dirty="0"/>
              <a:t>world-renowned chef</a:t>
            </a:r>
            <a:endParaRPr lang="en-US" sz="3000" i="1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C7D4AA3-BB74-4680-9BEE-6FFA775BA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953540"/>
            <a:ext cx="10113264" cy="609600"/>
          </a:xfrm>
        </p:spPr>
        <p:txBody>
          <a:bodyPr/>
          <a:lstStyle/>
          <a:p>
            <a:r>
              <a:rPr lang="en-GB" dirty="0"/>
              <a:t>Died on the 8th June 2018 by suicide at age 61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10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4DCEC2C-8FBC-4E39-A82B-1BFD5212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3" y="1462244"/>
            <a:ext cx="4174434" cy="2407391"/>
          </a:xfrm>
        </p:spPr>
        <p:txBody>
          <a:bodyPr>
            <a:normAutofit fontScale="90000"/>
          </a:bodyPr>
          <a:lstStyle/>
          <a:p>
            <a:r>
              <a:rPr lang="en-GB" dirty="0"/>
              <a:t>Tim </a:t>
            </a:r>
            <a:r>
              <a:rPr lang="en-GB" dirty="0" err="1"/>
              <a:t>Bergling</a:t>
            </a:r>
            <a:r>
              <a:rPr lang="en-GB" dirty="0"/>
              <a:t> (AVICII)</a:t>
            </a:r>
            <a:br>
              <a:rPr lang="en-GB" dirty="0"/>
            </a:br>
            <a:r>
              <a:rPr lang="en-GB" sz="3300" i="1" dirty="0"/>
              <a:t>DJ</a:t>
            </a:r>
            <a:r>
              <a:rPr lang="en-GB" i="1" dirty="0"/>
              <a:t> 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D219DD-D47F-4F96-AD64-7CD2C7571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" r="1" b="10594"/>
          <a:stretch/>
        </p:blipFill>
        <p:spPr>
          <a:xfrm>
            <a:off x="5458984" y="812799"/>
            <a:ext cx="5928344" cy="5294757"/>
          </a:xfrm>
          <a:prstGeom prst="rect">
            <a:avLst/>
          </a:prstGeom>
          <a:noFill/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688733C-DFC3-401C-8980-7E509295F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8053" y="3460177"/>
            <a:ext cx="3842979" cy="3064505"/>
          </a:xfrm>
        </p:spPr>
        <p:txBody>
          <a:bodyPr/>
          <a:lstStyle/>
          <a:p>
            <a:r>
              <a:rPr lang="en-GB" dirty="0"/>
              <a:t>Died on the 20th April 2018 by suicide at age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811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E43F38E-2BCB-4551-9A6F-687206B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/>
          <a:lstStyle/>
          <a:p>
            <a:r>
              <a:rPr lang="en-US" dirty="0"/>
              <a:t>Chris Cornell</a:t>
            </a:r>
            <a:br>
              <a:rPr lang="en-US" dirty="0"/>
            </a:br>
            <a:r>
              <a:rPr lang="en-US" sz="3000" dirty="0"/>
              <a:t>Rock icon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69ABE5-57F6-4A43-BB8E-7A6A6A07A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72" r="4772"/>
          <a:stretch/>
        </p:blipFill>
        <p:spPr>
          <a:xfrm>
            <a:off x="5458984" y="812799"/>
            <a:ext cx="5928344" cy="5294757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55EB8BE-140F-4253-A92B-94EC9D897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577622"/>
            <a:ext cx="3517567" cy="3064505"/>
          </a:xfrm>
        </p:spPr>
        <p:txBody>
          <a:bodyPr/>
          <a:lstStyle/>
          <a:p>
            <a:r>
              <a:rPr lang="en-GB" dirty="0"/>
              <a:t>Died on the 18th May 2017 by suicide at age 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666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5265F11-DAC9-4E1E-A8D9-4041AA4D49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8558" b="21358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27" name="Title 2">
            <a:extLst>
              <a:ext uri="{FF2B5EF4-FFF2-40B4-BE49-F238E27FC236}">
                <a16:creationId xmlns:a16="http://schemas.microsoft.com/office/drawing/2014/main" id="{4AC6018D-EC57-4A60-9D9C-47C00BCA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901443"/>
            <a:ext cx="10113645" cy="743682"/>
          </a:xfrm>
        </p:spPr>
        <p:txBody>
          <a:bodyPr/>
          <a:lstStyle/>
          <a:p>
            <a:r>
              <a:rPr lang="en-US" dirty="0"/>
              <a:t>Robin Williams</a:t>
            </a:r>
            <a:br>
              <a:rPr lang="en-US" dirty="0"/>
            </a:br>
            <a:r>
              <a:rPr lang="en-US" sz="3000" i="1" dirty="0"/>
              <a:t>actor</a:t>
            </a:r>
            <a:endParaRPr lang="en-US" i="1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CADD398-A0DD-4AE5-BF10-7F8A5426B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968219"/>
            <a:ext cx="10113264" cy="609600"/>
          </a:xfrm>
        </p:spPr>
        <p:txBody>
          <a:bodyPr/>
          <a:lstStyle/>
          <a:p>
            <a:r>
              <a:rPr lang="en-GB" dirty="0"/>
              <a:t>Died on the 11th August 2014 by suicide at age 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48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69D587-F48F-4053-8065-03D583404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31006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74E5E63AC34942A03E99F66A4D16C3" ma:contentTypeVersion="12" ma:contentTypeDescription="Create a new document." ma:contentTypeScope="" ma:versionID="9b6f0994f3286362ee638b0eac9c0ab0">
  <xsd:schema xmlns:xsd="http://www.w3.org/2001/XMLSchema" xmlns:xs="http://www.w3.org/2001/XMLSchema" xmlns:p="http://schemas.microsoft.com/office/2006/metadata/properties" xmlns:ns3="bd41c3cc-a3b3-473a-8757-4a939ef45671" xmlns:ns4="2df34a97-379a-4208-aecd-ba2e9c016f9d" targetNamespace="http://schemas.microsoft.com/office/2006/metadata/properties" ma:root="true" ma:fieldsID="574b54ababc9410c97779ce1e386ed48" ns3:_="" ns4:_="">
    <xsd:import namespace="bd41c3cc-a3b3-473a-8757-4a939ef45671"/>
    <xsd:import namespace="2df34a97-379a-4208-aecd-ba2e9c016f9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1c3cc-a3b3-473a-8757-4a939ef456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f34a97-379a-4208-aecd-ba2e9c016f9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760EC-C3F5-480C-9B8A-10E46B2122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226343-59B0-478C-A52D-FF53052FE60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2df34a97-379a-4208-aecd-ba2e9c016f9d"/>
    <ds:schemaRef ds:uri="bd41c3cc-a3b3-473a-8757-4a939ef45671"/>
  </ds:schemaRefs>
</ds:datastoreItem>
</file>

<file path=customXml/itemProps3.xml><?xml version="1.0" encoding="utf-8"?>
<ds:datastoreItem xmlns:ds="http://schemas.openxmlformats.org/officeDocument/2006/customXml" ds:itemID="{BB2828B5-92E0-496B-BF16-81F6AF19C1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41c3cc-a3b3-473a-8757-4a939ef45671"/>
    <ds:schemaRef ds:uri="2df34a97-379a-4208-aecd-ba2e9c016f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</Words>
  <Application>Microsoft Office PowerPoint</Application>
  <PresentationFormat>Breitbild</PresentationFormat>
  <Paragraphs>15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Bookman Old Style</vt:lpstr>
      <vt:lpstr>Calibri</vt:lpstr>
      <vt:lpstr>Franklin Gothic Book</vt:lpstr>
      <vt:lpstr>1_RetrospectVTI</vt:lpstr>
      <vt:lpstr>The many faces of depression</vt:lpstr>
      <vt:lpstr>Marilyn Monroe actress, singer </vt:lpstr>
      <vt:lpstr>Whitney Houston singer</vt:lpstr>
      <vt:lpstr>Amy Whinehouse singer</vt:lpstr>
      <vt:lpstr>  Anthony Bourdain  world-renowned chef</vt:lpstr>
      <vt:lpstr>Tim Bergling (AVICII) DJ   </vt:lpstr>
      <vt:lpstr>Chris Cornell Rock icon</vt:lpstr>
      <vt:lpstr>Robin Williams actor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2020-10-12T12:53:55Z</dcterms:created>
  <dcterms:modified xsi:type="dcterms:W3CDTF">2022-10-18T05:43:09Z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0x0101009274E5E63AC34942A03E99F66A4D16C3</vt:lpwstr>
  </property>
</Properties>
</file>